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75" r:id="rId2"/>
    <p:sldId id="380" r:id="rId3"/>
    <p:sldId id="374" r:id="rId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A3819-81CD-4F29-90FA-9C1B54683B31}" v="1" dt="2024-10-02T15:29:21.075"/>
    <p1510:client id="{C66DBCE7-121C-45AD-AA3D-22131414E9C3}" v="31" dt="2024-10-02T15:01:37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9020" autoAdjust="0"/>
  </p:normalViewPr>
  <p:slideViewPr>
    <p:cSldViewPr snapToGrid="0" showGuides="1">
      <p:cViewPr varScale="1">
        <p:scale>
          <a:sx n="73" d="100"/>
          <a:sy n="73" d="100"/>
        </p:scale>
        <p:origin x="840" y="67"/>
      </p:cViewPr>
      <p:guideLst>
        <p:guide orient="horz" pos="2183"/>
        <p:guide pos="3840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424" y="90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Manders" userId="4fb62ad64a1b3461" providerId="LiveId" clId="{B993AEED-CAD1-4AA6-8CD2-011DD1CD917D}"/>
    <pc:docChg chg="delSld">
      <pc:chgData name="Alex Manders" userId="4fb62ad64a1b3461" providerId="LiveId" clId="{B993AEED-CAD1-4AA6-8CD2-011DD1CD917D}" dt="2024-10-01T15:41:19.645" v="0" actId="47"/>
      <pc:docMkLst>
        <pc:docMk/>
      </pc:docMkLst>
      <pc:sldChg chg="del">
        <pc:chgData name="Alex Manders" userId="4fb62ad64a1b3461" providerId="LiveId" clId="{B993AEED-CAD1-4AA6-8CD2-011DD1CD917D}" dt="2024-10-01T15:41:19.645" v="0" actId="47"/>
        <pc:sldMkLst>
          <pc:docMk/>
          <pc:sldMk cId="4015295791" sldId="376"/>
        </pc:sldMkLst>
      </pc:sldChg>
    </pc:docChg>
  </pc:docChgLst>
  <pc:docChgLst>
    <pc:chgData name="Alex Manders" userId="4fb62ad64a1b3461" providerId="LiveId" clId="{C66DBCE7-121C-45AD-AA3D-22131414E9C3}"/>
    <pc:docChg chg="undo custSel addSld delSld modSld">
      <pc:chgData name="Alex Manders" userId="4fb62ad64a1b3461" providerId="LiveId" clId="{C66DBCE7-121C-45AD-AA3D-22131414E9C3}" dt="2024-10-02T15:05:37.638" v="2783" actId="1035"/>
      <pc:docMkLst>
        <pc:docMk/>
      </pc:docMkLst>
      <pc:sldChg chg="modSp mod">
        <pc:chgData name="Alex Manders" userId="4fb62ad64a1b3461" providerId="LiveId" clId="{C66DBCE7-121C-45AD-AA3D-22131414E9C3}" dt="2024-10-02T14:23:34.180" v="27" actId="20577"/>
        <pc:sldMkLst>
          <pc:docMk/>
          <pc:sldMk cId="3825822237" sldId="375"/>
        </pc:sldMkLst>
        <pc:spChg chg="mod">
          <ac:chgData name="Alex Manders" userId="4fb62ad64a1b3461" providerId="LiveId" clId="{C66DBCE7-121C-45AD-AA3D-22131414E9C3}" dt="2024-10-02T14:23:34.180" v="27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addSp modSp mod">
        <pc:chgData name="Alex Manders" userId="4fb62ad64a1b3461" providerId="LiveId" clId="{C66DBCE7-121C-45AD-AA3D-22131414E9C3}" dt="2024-10-02T15:04:11.451" v="2718" actId="14100"/>
        <pc:sldMkLst>
          <pc:docMk/>
          <pc:sldMk cId="2566780528" sldId="378"/>
        </pc:sldMkLst>
        <pc:spChg chg="mod">
          <ac:chgData name="Alex Manders" userId="4fb62ad64a1b3461" providerId="LiveId" clId="{C66DBCE7-121C-45AD-AA3D-22131414E9C3}" dt="2024-10-02T14:25:56.061" v="316" actId="20577"/>
          <ac:spMkLst>
            <pc:docMk/>
            <pc:sldMk cId="2566780528" sldId="378"/>
            <ac:spMk id="2" creationId="{3977F27F-79B0-AC4E-0D5F-8C34FEE72838}"/>
          </ac:spMkLst>
        </pc:spChg>
        <pc:spChg chg="mod">
          <ac:chgData name="Alex Manders" userId="4fb62ad64a1b3461" providerId="LiveId" clId="{C66DBCE7-121C-45AD-AA3D-22131414E9C3}" dt="2024-10-02T15:03:42.041" v="2715" actId="21"/>
          <ac:spMkLst>
            <pc:docMk/>
            <pc:sldMk cId="2566780528" sldId="378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4:11.451" v="2718" actId="14100"/>
          <ac:spMkLst>
            <pc:docMk/>
            <pc:sldMk cId="2566780528" sldId="378"/>
            <ac:spMk id="5" creationId="{E0C88345-E325-6B71-77CC-AF9192CE2DA9}"/>
          </ac:spMkLst>
        </pc:spChg>
        <pc:spChg chg="add mod">
          <ac:chgData name="Alex Manders" userId="4fb62ad64a1b3461" providerId="LiveId" clId="{C66DBCE7-121C-45AD-AA3D-22131414E9C3}" dt="2024-10-02T14:27:01.288" v="406" actId="1036"/>
          <ac:spMkLst>
            <pc:docMk/>
            <pc:sldMk cId="2566780528" sldId="378"/>
            <ac:spMk id="6" creationId="{D202FFE7-8137-24D9-D224-62A481E8A498}"/>
          </ac:spMkLst>
        </pc:spChg>
      </pc:sldChg>
      <pc:sldChg chg="addSp delSp modSp mod">
        <pc:chgData name="Alex Manders" userId="4fb62ad64a1b3461" providerId="LiveId" clId="{C66DBCE7-121C-45AD-AA3D-22131414E9C3}" dt="2024-10-02T14:32:29.416" v="758" actId="20577"/>
        <pc:sldMkLst>
          <pc:docMk/>
          <pc:sldMk cId="3457461096" sldId="379"/>
        </pc:sldMkLst>
        <pc:spChg chg="mod">
          <ac:chgData name="Alex Manders" userId="4fb62ad64a1b3461" providerId="LiveId" clId="{C66DBCE7-121C-45AD-AA3D-22131414E9C3}" dt="2024-10-02T14:27:34.588" v="407"/>
          <ac:spMkLst>
            <pc:docMk/>
            <pc:sldMk cId="3457461096" sldId="379"/>
            <ac:spMk id="2" creationId="{3977F27F-79B0-AC4E-0D5F-8C34FEE72838}"/>
          </ac:spMkLst>
        </pc:spChg>
        <pc:spChg chg="mod">
          <ac:chgData name="Alex Manders" userId="4fb62ad64a1b3461" providerId="LiveId" clId="{C66DBCE7-121C-45AD-AA3D-22131414E9C3}" dt="2024-10-02T14:27:51.392" v="450" actId="20577"/>
          <ac:spMkLst>
            <pc:docMk/>
            <pc:sldMk cId="3457461096" sldId="379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7" creationId="{0295230C-777F-A958-81BE-EB7966C4238E}"/>
          </ac:spMkLst>
        </pc:spChg>
        <pc:spChg chg="add mod">
          <ac:chgData name="Alex Manders" userId="4fb62ad64a1b3461" providerId="LiveId" clId="{C66DBCE7-121C-45AD-AA3D-22131414E9C3}" dt="2024-10-02T14:32:29.416" v="758" actId="20577"/>
          <ac:spMkLst>
            <pc:docMk/>
            <pc:sldMk cId="3457461096" sldId="379"/>
            <ac:spMk id="8" creationId="{A95DD045-3EBF-BB46-2B2E-4A13E82F37B0}"/>
          </ac:spMkLst>
        </pc:spChg>
        <pc:spChg chg="mod">
          <ac:chgData name="Alex Manders" userId="4fb62ad64a1b3461" providerId="LiveId" clId="{C66DBCE7-121C-45AD-AA3D-22131414E9C3}" dt="2024-10-02T14:29:17.675" v="492" actId="20577"/>
          <ac:spMkLst>
            <pc:docMk/>
            <pc:sldMk cId="3457461096" sldId="379"/>
            <ac:spMk id="9" creationId="{9C0B293F-A23A-D749-A50C-25AF2D3B9FD7}"/>
          </ac:spMkLst>
        </pc:spChg>
        <pc:spChg chg="del">
          <ac:chgData name="Alex Manders" userId="4fb62ad64a1b3461" providerId="LiveId" clId="{C66DBCE7-121C-45AD-AA3D-22131414E9C3}" dt="2024-10-02T14:32:01.671" v="643" actId="478"/>
          <ac:spMkLst>
            <pc:docMk/>
            <pc:sldMk cId="3457461096" sldId="379"/>
            <ac:spMk id="10" creationId="{F4AF0E9D-D7CD-24FC-338F-3BA0D81B3723}"/>
          </ac:spMkLst>
        </pc:spChg>
      </pc:sldChg>
      <pc:sldChg chg="del">
        <pc:chgData name="Alex Manders" userId="4fb62ad64a1b3461" providerId="LiveId" clId="{C66DBCE7-121C-45AD-AA3D-22131414E9C3}" dt="2024-10-02T14:27:57.671" v="451" actId="47"/>
        <pc:sldMkLst>
          <pc:docMk/>
          <pc:sldMk cId="332591343" sldId="380"/>
        </pc:sldMkLst>
      </pc:sldChg>
      <pc:sldChg chg="addSp delSp modSp add mod">
        <pc:chgData name="Alex Manders" userId="4fb62ad64a1b3461" providerId="LiveId" clId="{C66DBCE7-121C-45AD-AA3D-22131414E9C3}" dt="2024-10-02T14:50:16.901" v="1783" actId="113"/>
        <pc:sldMkLst>
          <pc:docMk/>
          <pc:sldMk cId="2814394001" sldId="380"/>
        </pc:sldMkLst>
        <pc:spChg chg="mod">
          <ac:chgData name="Alex Manders" userId="4fb62ad64a1b3461" providerId="LiveId" clId="{C66DBCE7-121C-45AD-AA3D-22131414E9C3}" dt="2024-10-02T14:33:11.035" v="783" actId="20577"/>
          <ac:spMkLst>
            <pc:docMk/>
            <pc:sldMk cId="2814394001" sldId="380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4" creationId="{FCFEA81F-AE6B-B4CC-378D-2EB73078DD1B}"/>
          </ac:spMkLst>
        </pc:spChg>
        <pc:spChg chg="del">
          <ac:chgData name="Alex Manders" userId="4fb62ad64a1b3461" providerId="LiveId" clId="{C66DBCE7-121C-45AD-AA3D-22131414E9C3}" dt="2024-10-02T14:34:09.136" v="792" actId="478"/>
          <ac:spMkLst>
            <pc:docMk/>
            <pc:sldMk cId="2814394001" sldId="380"/>
            <ac:spMk id="5" creationId="{E0C88345-E325-6B71-77CC-AF9192CE2DA9}"/>
          </ac:spMkLst>
        </pc:spChg>
        <pc:spChg chg="del">
          <ac:chgData name="Alex Manders" userId="4fb62ad64a1b3461" providerId="LiveId" clId="{C66DBCE7-121C-45AD-AA3D-22131414E9C3}" dt="2024-10-02T14:34:05.913" v="791" actId="478"/>
          <ac:spMkLst>
            <pc:docMk/>
            <pc:sldMk cId="2814394001" sldId="380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4:50:16.901" v="1783" actId="113"/>
          <ac:spMkLst>
            <pc:docMk/>
            <pc:sldMk cId="2814394001" sldId="380"/>
            <ac:spMk id="7" creationId="{0295230C-777F-A958-81BE-EB7966C4238E}"/>
          </ac:spMkLst>
        </pc:spChg>
        <pc:spChg chg="del">
          <ac:chgData name="Alex Manders" userId="4fb62ad64a1b3461" providerId="LiveId" clId="{C66DBCE7-121C-45AD-AA3D-22131414E9C3}" dt="2024-10-02T14:41:28.009" v="1336" actId="478"/>
          <ac:spMkLst>
            <pc:docMk/>
            <pc:sldMk cId="2814394001" sldId="380"/>
            <ac:spMk id="8" creationId="{A95DD045-3EBF-BB46-2B2E-4A13E82F37B0}"/>
          </ac:spMkLst>
        </pc:spChg>
        <pc:spChg chg="mod">
          <ac:chgData name="Alex Manders" userId="4fb62ad64a1b3461" providerId="LiveId" clId="{C66DBCE7-121C-45AD-AA3D-22131414E9C3}" dt="2024-10-02T14:44:23.105" v="1388" actId="1035"/>
          <ac:spMkLst>
            <pc:docMk/>
            <pc:sldMk cId="2814394001" sldId="380"/>
            <ac:spMk id="9" creationId="{9C0B293F-A23A-D749-A50C-25AF2D3B9FD7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0" creationId="{B5A7CF0D-CE26-3B9B-6435-A05D0373881C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1" creationId="{CFD49EA7-9A5C-B4C8-76AC-9B1AE4785BBD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2" creationId="{59A67BD5-DE79-027B-0C64-20E0E8AA9830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3" creationId="{AA6FEFF2-53FB-5BE9-A77D-8D9B5077B0B7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4" creationId="{8FEFFE9F-9318-F0B1-0333-A0E84CD6D379}"/>
          </ac:spMkLst>
        </pc:spChg>
        <pc:spChg chg="add mod">
          <ac:chgData name="Alex Manders" userId="4fb62ad64a1b3461" providerId="LiveId" clId="{C66DBCE7-121C-45AD-AA3D-22131414E9C3}" dt="2024-10-02T14:50:16.901" v="1783" actId="113"/>
          <ac:spMkLst>
            <pc:docMk/>
            <pc:sldMk cId="2814394001" sldId="380"/>
            <ac:spMk id="18" creationId="{F0C50D47-D393-52F4-34E1-00A4A0DBDC75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9" creationId="{0638609E-2D41-F72E-EE90-1D6D0E50E175}"/>
          </ac:spMkLst>
        </pc:spChg>
        <pc:spChg chg="add mod">
          <ac:chgData name="Alex Manders" userId="4fb62ad64a1b3461" providerId="LiveId" clId="{C66DBCE7-121C-45AD-AA3D-22131414E9C3}" dt="2024-10-02T14:42:44.098" v="1359" actId="14100"/>
          <ac:spMkLst>
            <pc:docMk/>
            <pc:sldMk cId="2814394001" sldId="380"/>
            <ac:spMk id="20" creationId="{4A31C774-B0D8-3077-39E7-09D0080E066E}"/>
          </ac:spMkLst>
        </pc:spChg>
        <pc:spChg chg="add mod">
          <ac:chgData name="Alex Manders" userId="4fb62ad64a1b3461" providerId="LiveId" clId="{C66DBCE7-121C-45AD-AA3D-22131414E9C3}" dt="2024-10-02T14:44:09.719" v="1376" actId="1035"/>
          <ac:spMkLst>
            <pc:docMk/>
            <pc:sldMk cId="2814394001" sldId="380"/>
            <ac:spMk id="21" creationId="{5986BC0D-D5ED-4FAB-FB85-C5C800217717}"/>
          </ac:spMkLst>
        </pc:spChg>
        <pc:spChg chg="add mod">
          <ac:chgData name="Alex Manders" userId="4fb62ad64a1b3461" providerId="LiveId" clId="{C66DBCE7-121C-45AD-AA3D-22131414E9C3}" dt="2024-10-02T14:44:01.833" v="1367" actId="108"/>
          <ac:spMkLst>
            <pc:docMk/>
            <pc:sldMk cId="2814394001" sldId="380"/>
            <ac:spMk id="22" creationId="{5AE6DD94-2059-CA25-B817-CB0D34AB0282}"/>
          </ac:spMkLst>
        </pc:spChg>
        <pc:spChg chg="add mod">
          <ac:chgData name="Alex Manders" userId="4fb62ad64a1b3461" providerId="LiveId" clId="{C66DBCE7-121C-45AD-AA3D-22131414E9C3}" dt="2024-10-02T14:45:27.273" v="1456" actId="108"/>
          <ac:spMkLst>
            <pc:docMk/>
            <pc:sldMk cId="2814394001" sldId="380"/>
            <ac:spMk id="23" creationId="{7D0FD340-6166-D9D3-C528-600E8CCFE3DD}"/>
          </ac:spMkLst>
        </pc:spChg>
        <pc:spChg chg="add mod">
          <ac:chgData name="Alex Manders" userId="4fb62ad64a1b3461" providerId="LiveId" clId="{C66DBCE7-121C-45AD-AA3D-22131414E9C3}" dt="2024-10-02T14:46:04.585" v="1530" actId="108"/>
          <ac:spMkLst>
            <pc:docMk/>
            <pc:sldMk cId="2814394001" sldId="380"/>
            <ac:spMk id="24" creationId="{E7563EF4-67C3-4CBB-2D86-B76C130D104B}"/>
          </ac:spMkLst>
        </pc:spChg>
        <pc:spChg chg="add mod">
          <ac:chgData name="Alex Manders" userId="4fb62ad64a1b3461" providerId="LiveId" clId="{C66DBCE7-121C-45AD-AA3D-22131414E9C3}" dt="2024-10-02T14:47:05.325" v="1577" actId="20577"/>
          <ac:spMkLst>
            <pc:docMk/>
            <pc:sldMk cId="2814394001" sldId="380"/>
            <ac:spMk id="25" creationId="{9915A700-0932-602E-A2D0-150C4F47A717}"/>
          </ac:spMkLst>
        </pc:spChg>
        <pc:spChg chg="add mod">
          <ac:chgData name="Alex Manders" userId="4fb62ad64a1b3461" providerId="LiveId" clId="{C66DBCE7-121C-45AD-AA3D-22131414E9C3}" dt="2024-10-02T14:47:43.429" v="1646" actId="108"/>
          <ac:spMkLst>
            <pc:docMk/>
            <pc:sldMk cId="2814394001" sldId="380"/>
            <ac:spMk id="26" creationId="{3CCDF462-2668-E581-F423-270B52CE9C15}"/>
          </ac:spMkLst>
        </pc:spChg>
        <pc:spChg chg="add mod">
          <ac:chgData name="Alex Manders" userId="4fb62ad64a1b3461" providerId="LiveId" clId="{C66DBCE7-121C-45AD-AA3D-22131414E9C3}" dt="2024-10-02T14:48:19.028" v="1700" actId="108"/>
          <ac:spMkLst>
            <pc:docMk/>
            <pc:sldMk cId="2814394001" sldId="380"/>
            <ac:spMk id="27" creationId="{1E01DCF2-AD12-AF13-A6E9-F55B6946CFE3}"/>
          </ac:spMkLst>
        </pc:spChg>
        <pc:spChg chg="add mod">
          <ac:chgData name="Alex Manders" userId="4fb62ad64a1b3461" providerId="LiveId" clId="{C66DBCE7-121C-45AD-AA3D-22131414E9C3}" dt="2024-10-02T14:48:57.175" v="1704" actId="108"/>
          <ac:spMkLst>
            <pc:docMk/>
            <pc:sldMk cId="2814394001" sldId="380"/>
            <ac:spMk id="28" creationId="{07E20A46-62D1-6598-5BDE-FED1E7BDC84B}"/>
          </ac:spMkLst>
        </pc:spChg>
        <pc:spChg chg="add mod">
          <ac:chgData name="Alex Manders" userId="4fb62ad64a1b3461" providerId="LiveId" clId="{C66DBCE7-121C-45AD-AA3D-22131414E9C3}" dt="2024-10-02T14:49:34.795" v="1778" actId="108"/>
          <ac:spMkLst>
            <pc:docMk/>
            <pc:sldMk cId="2814394001" sldId="380"/>
            <ac:spMk id="29" creationId="{171401AB-BC34-E210-0F19-F8969C119E81}"/>
          </ac:spMkLst>
        </pc:spChg>
        <pc:spChg chg="add mod">
          <ac:chgData name="Alex Manders" userId="4fb62ad64a1b3461" providerId="LiveId" clId="{C66DBCE7-121C-45AD-AA3D-22131414E9C3}" dt="2024-10-02T14:50:05.401" v="1782" actId="108"/>
          <ac:spMkLst>
            <pc:docMk/>
            <pc:sldMk cId="2814394001" sldId="380"/>
            <ac:spMk id="30" creationId="{E8ACFD03-CC33-2F87-9A8F-1328D15C5156}"/>
          </ac:spMkLst>
        </pc:spChg>
        <pc:cxnChg chg="add mod">
          <ac:chgData name="Alex Manders" userId="4fb62ad64a1b3461" providerId="LiveId" clId="{C66DBCE7-121C-45AD-AA3D-22131414E9C3}" dt="2024-10-02T14:41:04.841" v="1320" actId="1035"/>
          <ac:cxnSpMkLst>
            <pc:docMk/>
            <pc:sldMk cId="2814394001" sldId="380"/>
            <ac:cxnSpMk id="16" creationId="{61410484-61C6-16AF-FC62-9D50684BC88D}"/>
          </ac:cxnSpMkLst>
        </pc:cxnChg>
      </pc:sldChg>
      <pc:sldChg chg="del">
        <pc:chgData name="Alex Manders" userId="4fb62ad64a1b3461" providerId="LiveId" clId="{C66DBCE7-121C-45AD-AA3D-22131414E9C3}" dt="2024-10-02T14:27:58.248" v="452" actId="47"/>
        <pc:sldMkLst>
          <pc:docMk/>
          <pc:sldMk cId="17477858" sldId="381"/>
        </pc:sldMkLst>
      </pc:sldChg>
      <pc:sldChg chg="modSp add mod">
        <pc:chgData name="Alex Manders" userId="4fb62ad64a1b3461" providerId="LiveId" clId="{C66DBCE7-121C-45AD-AA3D-22131414E9C3}" dt="2024-10-02T15:04:50.506" v="2735" actId="1035"/>
        <pc:sldMkLst>
          <pc:docMk/>
          <pc:sldMk cId="2233599893" sldId="381"/>
        </pc:sldMkLst>
        <pc:spChg chg="mod">
          <ac:chgData name="Alex Manders" userId="4fb62ad64a1b3461" providerId="LiveId" clId="{C66DBCE7-121C-45AD-AA3D-22131414E9C3}" dt="2024-10-02T14:52:01.466" v="1865" actId="313"/>
          <ac:spMkLst>
            <pc:docMk/>
            <pc:sldMk cId="2233599893" sldId="381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1:50.906" v="1853" actId="20577"/>
          <ac:spMkLst>
            <pc:docMk/>
            <pc:sldMk cId="2233599893" sldId="381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4:50.506" v="2735" actId="1035"/>
          <ac:spMkLst>
            <pc:docMk/>
            <pc:sldMk cId="2233599893" sldId="381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4:51:55.549" v="1864" actId="20577"/>
          <ac:spMkLst>
            <pc:docMk/>
            <pc:sldMk cId="2233599893" sldId="381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4:50.506" v="2735" actId="1035"/>
          <ac:spMkLst>
            <pc:docMk/>
            <pc:sldMk cId="2233599893" sldId="381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4:51:39.162" v="1830" actId="20577"/>
          <ac:spMkLst>
            <pc:docMk/>
            <pc:sldMk cId="2233599893" sldId="381"/>
            <ac:spMk id="9" creationId="{9C0B293F-A23A-D749-A50C-25AF2D3B9FD7}"/>
          </ac:spMkLst>
        </pc:spChg>
      </pc:sldChg>
      <pc:sldChg chg="add del">
        <pc:chgData name="Alex Manders" userId="4fb62ad64a1b3461" providerId="LiveId" clId="{C66DBCE7-121C-45AD-AA3D-22131414E9C3}" dt="2024-10-02T14:53:58.653" v="1886" actId="47"/>
        <pc:sldMkLst>
          <pc:docMk/>
          <pc:sldMk cId="275139266" sldId="382"/>
        </pc:sldMkLst>
      </pc:sldChg>
      <pc:sldChg chg="addSp delSp modSp add mod">
        <pc:chgData name="Alex Manders" userId="4fb62ad64a1b3461" providerId="LiveId" clId="{C66DBCE7-121C-45AD-AA3D-22131414E9C3}" dt="2024-10-02T15:05:14.019" v="2757" actId="1036"/>
        <pc:sldMkLst>
          <pc:docMk/>
          <pc:sldMk cId="1438679532" sldId="382"/>
        </pc:sldMkLst>
        <pc:spChg chg="mod">
          <ac:chgData name="Alex Manders" userId="4fb62ad64a1b3461" providerId="LiveId" clId="{C66DBCE7-121C-45AD-AA3D-22131414E9C3}" dt="2024-10-02T14:54:16.033" v="1913" actId="20577"/>
          <ac:spMkLst>
            <pc:docMk/>
            <pc:sldMk cId="1438679532" sldId="382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4" creationId="{FCFEA81F-AE6B-B4CC-378D-2EB73078DD1B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5" creationId="{1F4968C7-FEDD-3CF5-D596-D3A0242179B1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6" creationId="{04F4710A-BF23-4BCA-2129-E6CDF538BFBB}"/>
          </ac:spMkLst>
        </pc:spChg>
        <pc:spChg chg="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7" creationId="{0295230C-777F-A958-81BE-EB7966C4238E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8" creationId="{C1C783FB-2144-CEC9-F419-9D2C43194004}"/>
          </ac:spMkLst>
        </pc:spChg>
        <pc:spChg chg="mod">
          <ac:chgData name="Alex Manders" userId="4fb62ad64a1b3461" providerId="LiveId" clId="{C66DBCE7-121C-45AD-AA3D-22131414E9C3}" dt="2024-10-02T15:05:14.019" v="2757" actId="1036"/>
          <ac:spMkLst>
            <pc:docMk/>
            <pc:sldMk cId="1438679532" sldId="382"/>
            <ac:spMk id="9" creationId="{9C0B293F-A23A-D749-A50C-25AF2D3B9FD7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0" creationId="{B5A7CF0D-CE26-3B9B-6435-A05D0373881C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1" creationId="{CFD49EA7-9A5C-B4C8-76AC-9B1AE4785BBD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2" creationId="{59A67BD5-DE79-027B-0C64-20E0E8AA9830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3" creationId="{AA6FEFF2-53FB-5BE9-A77D-8D9B5077B0B7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4" creationId="{8FEFFE9F-9318-F0B1-0333-A0E84CD6D379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5" creationId="{B3016743-E0A5-FD21-3C96-441475007901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7" creationId="{3802CC16-8894-7E52-7486-C49176694F7D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18" creationId="{F0C50D47-D393-52F4-34E1-00A4A0DBDC75}"/>
          </ac:spMkLst>
        </pc:spChg>
        <pc:spChg chg="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9" creationId="{0638609E-2D41-F72E-EE90-1D6D0E50E175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0" creationId="{4A31C774-B0D8-3077-39E7-09D0080E066E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1" creationId="{5986BC0D-D5ED-4FAB-FB85-C5C800217717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2" creationId="{5AE6DD94-2059-CA25-B817-CB0D34AB0282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3" creationId="{7D0FD340-6166-D9D3-C528-600E8CCFE3DD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4" creationId="{E7563EF4-67C3-4CBB-2D86-B76C130D104B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5" creationId="{9915A700-0932-602E-A2D0-150C4F47A717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6" creationId="{3CCDF462-2668-E581-F423-270B52CE9C15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7" creationId="{1E01DCF2-AD12-AF13-A6E9-F55B6946CFE3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8" creationId="{07E20A46-62D1-6598-5BDE-FED1E7BDC84B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9" creationId="{171401AB-BC34-E210-0F19-F8969C119E81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30" creationId="{E8ACFD03-CC33-2F87-9A8F-1328D15C5156}"/>
          </ac:spMkLst>
        </pc:spChg>
        <pc:cxnChg chg="mod">
          <ac:chgData name="Alex Manders" userId="4fb62ad64a1b3461" providerId="LiveId" clId="{C66DBCE7-121C-45AD-AA3D-22131414E9C3}" dt="2024-10-02T14:57:59.533" v="2306" actId="1036"/>
          <ac:cxnSpMkLst>
            <pc:docMk/>
            <pc:sldMk cId="1438679532" sldId="382"/>
            <ac:cxnSpMk id="16" creationId="{61410484-61C6-16AF-FC62-9D50684BC88D}"/>
          </ac:cxnSpMkLst>
        </pc:cxnChg>
      </pc:sldChg>
      <pc:sldChg chg="del">
        <pc:chgData name="Alex Manders" userId="4fb62ad64a1b3461" providerId="LiveId" clId="{C66DBCE7-121C-45AD-AA3D-22131414E9C3}" dt="2024-10-02T14:27:58.843" v="453" actId="47"/>
        <pc:sldMkLst>
          <pc:docMk/>
          <pc:sldMk cId="2019398568" sldId="382"/>
        </pc:sldMkLst>
      </pc:sldChg>
      <pc:sldChg chg="modSp add mod">
        <pc:chgData name="Alex Manders" userId="4fb62ad64a1b3461" providerId="LiveId" clId="{C66DBCE7-121C-45AD-AA3D-22131414E9C3}" dt="2024-10-02T15:05:29.070" v="2776" actId="1035"/>
        <pc:sldMkLst>
          <pc:docMk/>
          <pc:sldMk cId="1315868745" sldId="383"/>
        </pc:sldMkLst>
        <pc:spChg chg="mod">
          <ac:chgData name="Alex Manders" userId="4fb62ad64a1b3461" providerId="LiveId" clId="{C66DBCE7-121C-45AD-AA3D-22131414E9C3}" dt="2024-10-02T15:00:55.334" v="2483" actId="20577"/>
          <ac:spMkLst>
            <pc:docMk/>
            <pc:sldMk cId="1315868745" sldId="383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9:53.669" v="2451" actId="20577"/>
          <ac:spMkLst>
            <pc:docMk/>
            <pc:sldMk cId="1315868745" sldId="383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5:29.070" v="2776" actId="1035"/>
          <ac:spMkLst>
            <pc:docMk/>
            <pc:sldMk cId="1315868745" sldId="383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5:00:02.045" v="2468" actId="20577"/>
          <ac:spMkLst>
            <pc:docMk/>
            <pc:sldMk cId="1315868745" sldId="383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5:29.070" v="2776" actId="1035"/>
          <ac:spMkLst>
            <pc:docMk/>
            <pc:sldMk cId="1315868745" sldId="383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4:59:47.880" v="2441" actId="20577"/>
          <ac:spMkLst>
            <pc:docMk/>
            <pc:sldMk cId="1315868745" sldId="383"/>
            <ac:spMk id="9" creationId="{9C0B293F-A23A-D749-A50C-25AF2D3B9FD7}"/>
          </ac:spMkLst>
        </pc:spChg>
      </pc:sldChg>
      <pc:sldChg chg="del">
        <pc:chgData name="Alex Manders" userId="4fb62ad64a1b3461" providerId="LiveId" clId="{C66DBCE7-121C-45AD-AA3D-22131414E9C3}" dt="2024-10-02T14:27:59.411" v="454" actId="47"/>
        <pc:sldMkLst>
          <pc:docMk/>
          <pc:sldMk cId="1692109013" sldId="383"/>
        </pc:sldMkLst>
      </pc:sldChg>
      <pc:sldChg chg="modSp add mod">
        <pc:chgData name="Alex Manders" userId="4fb62ad64a1b3461" providerId="LiveId" clId="{C66DBCE7-121C-45AD-AA3D-22131414E9C3}" dt="2024-10-02T15:05:37.638" v="2783" actId="1035"/>
        <pc:sldMkLst>
          <pc:docMk/>
          <pc:sldMk cId="1783355457" sldId="384"/>
        </pc:sldMkLst>
        <pc:spChg chg="mod">
          <ac:chgData name="Alex Manders" userId="4fb62ad64a1b3461" providerId="LiveId" clId="{C66DBCE7-121C-45AD-AA3D-22131414E9C3}" dt="2024-10-02T15:01:58.729" v="2572" actId="14100"/>
          <ac:spMkLst>
            <pc:docMk/>
            <pc:sldMk cId="1783355457" sldId="384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5:02:46.841" v="2660" actId="20577"/>
          <ac:spMkLst>
            <pc:docMk/>
            <pc:sldMk cId="1783355457" sldId="384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5:37.638" v="2783" actId="1035"/>
          <ac:spMkLst>
            <pc:docMk/>
            <pc:sldMk cId="1783355457" sldId="384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5:02:54.592" v="2679" actId="20577"/>
          <ac:spMkLst>
            <pc:docMk/>
            <pc:sldMk cId="1783355457" sldId="384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5:37.638" v="2783" actId="1035"/>
          <ac:spMkLst>
            <pc:docMk/>
            <pc:sldMk cId="1783355457" sldId="384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5:03:20.913" v="2714" actId="20577"/>
          <ac:spMkLst>
            <pc:docMk/>
            <pc:sldMk cId="1783355457" sldId="384"/>
            <ac:spMk id="9" creationId="{9C0B293F-A23A-D749-A50C-25AF2D3B9FD7}"/>
          </ac:spMkLst>
        </pc:spChg>
      </pc:sldChg>
      <pc:sldChg chg="del">
        <pc:chgData name="Alex Manders" userId="4fb62ad64a1b3461" providerId="LiveId" clId="{C66DBCE7-121C-45AD-AA3D-22131414E9C3}" dt="2024-10-02T14:27:59.945" v="455" actId="47"/>
        <pc:sldMkLst>
          <pc:docMk/>
          <pc:sldMk cId="2806510339" sldId="384"/>
        </pc:sldMkLst>
      </pc:sldChg>
      <pc:sldChg chg="del">
        <pc:chgData name="Alex Manders" userId="4fb62ad64a1b3461" providerId="LiveId" clId="{C66DBCE7-121C-45AD-AA3D-22131414E9C3}" dt="2024-10-02T14:28:00.535" v="456" actId="47"/>
        <pc:sldMkLst>
          <pc:docMk/>
          <pc:sldMk cId="1805351400" sldId="385"/>
        </pc:sldMkLst>
      </pc:sldChg>
      <pc:sldChg chg="del">
        <pc:chgData name="Alex Manders" userId="4fb62ad64a1b3461" providerId="LiveId" clId="{C66DBCE7-121C-45AD-AA3D-22131414E9C3}" dt="2024-10-02T14:28:01.059" v="457" actId="47"/>
        <pc:sldMkLst>
          <pc:docMk/>
          <pc:sldMk cId="746549950" sldId="386"/>
        </pc:sldMkLst>
      </pc:sldChg>
      <pc:sldChg chg="del">
        <pc:chgData name="Alex Manders" userId="4fb62ad64a1b3461" providerId="LiveId" clId="{C66DBCE7-121C-45AD-AA3D-22131414E9C3}" dt="2024-10-02T14:28:01.611" v="458" actId="47"/>
        <pc:sldMkLst>
          <pc:docMk/>
          <pc:sldMk cId="1375562724" sldId="387"/>
        </pc:sldMkLst>
      </pc:sldChg>
      <pc:sldChg chg="del">
        <pc:chgData name="Alex Manders" userId="4fb62ad64a1b3461" providerId="LiveId" clId="{C66DBCE7-121C-45AD-AA3D-22131414E9C3}" dt="2024-10-02T14:28:02.111" v="459" actId="47"/>
        <pc:sldMkLst>
          <pc:docMk/>
          <pc:sldMk cId="4007908311" sldId="388"/>
        </pc:sldMkLst>
      </pc:sldChg>
    </pc:docChg>
  </pc:docChgLst>
  <pc:docChgLst>
    <pc:chgData name="Alex Manders" userId="4fb62ad64a1b3461" providerId="LiveId" clId="{A34A3819-81CD-4F29-90FA-9C1B54683B31}"/>
    <pc:docChg chg="custSel delSld modSld">
      <pc:chgData name="Alex Manders" userId="4fb62ad64a1b3461" providerId="LiveId" clId="{A34A3819-81CD-4F29-90FA-9C1B54683B31}" dt="2024-10-02T15:32:10.988" v="991" actId="1035"/>
      <pc:docMkLst>
        <pc:docMk/>
      </pc:docMkLst>
      <pc:sldChg chg="modSp mod">
        <pc:chgData name="Alex Manders" userId="4fb62ad64a1b3461" providerId="LiveId" clId="{A34A3819-81CD-4F29-90FA-9C1B54683B31}" dt="2024-10-02T15:15:36.778" v="31" actId="20577"/>
        <pc:sldMkLst>
          <pc:docMk/>
          <pc:sldMk cId="3825822237" sldId="375"/>
        </pc:sldMkLst>
        <pc:spChg chg="mod">
          <ac:chgData name="Alex Manders" userId="4fb62ad64a1b3461" providerId="LiveId" clId="{A34A3819-81CD-4F29-90FA-9C1B54683B31}" dt="2024-10-02T15:15:36.778" v="31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modSp del mod">
        <pc:chgData name="Alex Manders" userId="4fb62ad64a1b3461" providerId="LiveId" clId="{A34A3819-81CD-4F29-90FA-9C1B54683B31}" dt="2024-10-02T15:31:58.550" v="988" actId="47"/>
        <pc:sldMkLst>
          <pc:docMk/>
          <pc:sldMk cId="2566780528" sldId="378"/>
        </pc:sldMkLst>
        <pc:spChg chg="mod">
          <ac:chgData name="Alex Manders" userId="4fb62ad64a1b3461" providerId="LiveId" clId="{A34A3819-81CD-4F29-90FA-9C1B54683B31}" dt="2024-10-02T15:15:49.198" v="49" actId="20577"/>
          <ac:spMkLst>
            <pc:docMk/>
            <pc:sldMk cId="2566780528" sldId="378"/>
            <ac:spMk id="2" creationId="{3977F27F-79B0-AC4E-0D5F-8C34FEE72838}"/>
          </ac:spMkLst>
        </pc:spChg>
        <pc:spChg chg="mod">
          <ac:chgData name="Alex Manders" userId="4fb62ad64a1b3461" providerId="LiveId" clId="{A34A3819-81CD-4F29-90FA-9C1B54683B31}" dt="2024-10-02T15:16:24.898" v="146" actId="20577"/>
          <ac:spMkLst>
            <pc:docMk/>
            <pc:sldMk cId="2566780528" sldId="378"/>
            <ac:spMk id="4" creationId="{FCFEA81F-AE6B-B4CC-378D-2EB73078DD1B}"/>
          </ac:spMkLst>
        </pc:spChg>
        <pc:spChg chg="mod">
          <ac:chgData name="Alex Manders" userId="4fb62ad64a1b3461" providerId="LiveId" clId="{A34A3819-81CD-4F29-90FA-9C1B54683B31}" dt="2024-10-02T15:20:18.016" v="575" actId="20577"/>
          <ac:spMkLst>
            <pc:docMk/>
            <pc:sldMk cId="2566780528" sldId="378"/>
            <ac:spMk id="5" creationId="{E0C88345-E325-6B71-77CC-AF9192CE2DA9}"/>
          </ac:spMkLst>
        </pc:spChg>
      </pc:sldChg>
      <pc:sldChg chg="del">
        <pc:chgData name="Alex Manders" userId="4fb62ad64a1b3461" providerId="LiveId" clId="{A34A3819-81CD-4F29-90FA-9C1B54683B31}" dt="2024-10-02T15:17:54.922" v="322" actId="47"/>
        <pc:sldMkLst>
          <pc:docMk/>
          <pc:sldMk cId="3457461096" sldId="379"/>
        </pc:sldMkLst>
      </pc:sldChg>
      <pc:sldChg chg="addSp modSp mod">
        <pc:chgData name="Alex Manders" userId="4fb62ad64a1b3461" providerId="LiveId" clId="{A34A3819-81CD-4F29-90FA-9C1B54683B31}" dt="2024-10-02T15:32:10.988" v="991" actId="1035"/>
        <pc:sldMkLst>
          <pc:docMk/>
          <pc:sldMk cId="2814394001" sldId="380"/>
        </pc:sldMkLst>
        <pc:spChg chg="mod">
          <ac:chgData name="Alex Manders" userId="4fb62ad64a1b3461" providerId="LiveId" clId="{A34A3819-81CD-4F29-90FA-9C1B54683B31}" dt="2024-10-02T15:18:05.243" v="323"/>
          <ac:spMkLst>
            <pc:docMk/>
            <pc:sldMk cId="2814394001" sldId="380"/>
            <ac:spMk id="2" creationId="{3977F27F-79B0-AC4E-0D5F-8C34FEE72838}"/>
          </ac:spMkLst>
        </pc:spChg>
        <pc:spChg chg="mod">
          <ac:chgData name="Alex Manders" userId="4fb62ad64a1b3461" providerId="LiveId" clId="{A34A3819-81CD-4F29-90FA-9C1B54683B31}" dt="2024-10-02T15:18:49.053" v="410" actId="20577"/>
          <ac:spMkLst>
            <pc:docMk/>
            <pc:sldMk cId="2814394001" sldId="380"/>
            <ac:spMk id="3" creationId="{2EE8D138-E8E0-B602-9AE9-E994690486C6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4" creationId="{FCFEA81F-AE6B-B4CC-378D-2EB73078DD1B}"/>
          </ac:spMkLst>
        </pc:spChg>
        <pc:spChg chg="mod">
          <ac:chgData name="Alex Manders" userId="4fb62ad64a1b3461" providerId="LiveId" clId="{A34A3819-81CD-4F29-90FA-9C1B54683B31}" dt="2024-10-02T15:29:16.157" v="843" actId="1035"/>
          <ac:spMkLst>
            <pc:docMk/>
            <pc:sldMk cId="2814394001" sldId="380"/>
            <ac:spMk id="7" creationId="{0295230C-777F-A958-81BE-EB7966C4238E}"/>
          </ac:spMkLst>
        </pc:spChg>
        <pc:spChg chg="mod">
          <ac:chgData name="Alex Manders" userId="4fb62ad64a1b3461" providerId="LiveId" clId="{A34A3819-81CD-4F29-90FA-9C1B54683B31}" dt="2024-10-02T15:31:26.013" v="983" actId="1036"/>
          <ac:spMkLst>
            <pc:docMk/>
            <pc:sldMk cId="2814394001" sldId="380"/>
            <ac:spMk id="9" creationId="{9C0B293F-A23A-D749-A50C-25AF2D3B9FD7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0" creationId="{B5A7CF0D-CE26-3B9B-6435-A05D0373881C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1" creationId="{CFD49EA7-9A5C-B4C8-76AC-9B1AE4785BBD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2" creationId="{59A67BD5-DE79-027B-0C64-20E0E8AA9830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3" creationId="{AA6FEFF2-53FB-5BE9-A77D-8D9B5077B0B7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4" creationId="{8FEFFE9F-9318-F0B1-0333-A0E84CD6D379}"/>
          </ac:spMkLst>
        </pc:spChg>
        <pc:spChg chg="mod">
          <ac:chgData name="Alex Manders" userId="4fb62ad64a1b3461" providerId="LiveId" clId="{A34A3819-81CD-4F29-90FA-9C1B54683B31}" dt="2024-10-02T15:21:24.751" v="611" actId="1036"/>
          <ac:spMkLst>
            <pc:docMk/>
            <pc:sldMk cId="2814394001" sldId="380"/>
            <ac:spMk id="18" creationId="{F0C50D47-D393-52F4-34E1-00A4A0DBDC75}"/>
          </ac:spMkLst>
        </pc:spChg>
        <pc:spChg chg="mod">
          <ac:chgData name="Alex Manders" userId="4fb62ad64a1b3461" providerId="LiveId" clId="{A34A3819-81CD-4F29-90FA-9C1B54683B31}" dt="2024-10-02T15:27:16.132" v="733" actId="1036"/>
          <ac:spMkLst>
            <pc:docMk/>
            <pc:sldMk cId="2814394001" sldId="380"/>
            <ac:spMk id="19" creationId="{0638609E-2D41-F72E-EE90-1D6D0E50E175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0" creationId="{4A31C774-B0D8-3077-39E7-09D0080E066E}"/>
          </ac:spMkLst>
        </pc:spChg>
        <pc:spChg chg="mod">
          <ac:chgData name="Alex Manders" userId="4fb62ad64a1b3461" providerId="LiveId" clId="{A34A3819-81CD-4F29-90FA-9C1B54683B31}" dt="2024-10-02T15:27:42.419" v="747" actId="20577"/>
          <ac:spMkLst>
            <pc:docMk/>
            <pc:sldMk cId="2814394001" sldId="380"/>
            <ac:spMk id="21" creationId="{5986BC0D-D5ED-4FAB-FB85-C5C800217717}"/>
          </ac:spMkLst>
        </pc:spChg>
        <pc:spChg chg="mod">
          <ac:chgData name="Alex Manders" userId="4fb62ad64a1b3461" providerId="LiveId" clId="{A34A3819-81CD-4F29-90FA-9C1B54683B31}" dt="2024-10-02T15:30:11.153" v="947" actId="20577"/>
          <ac:spMkLst>
            <pc:docMk/>
            <pc:sldMk cId="2814394001" sldId="380"/>
            <ac:spMk id="22" creationId="{5AE6DD94-2059-CA25-B817-CB0D34AB0282}"/>
          </ac:spMkLst>
        </pc:spChg>
        <pc:spChg chg="mod">
          <ac:chgData name="Alex Manders" userId="4fb62ad64a1b3461" providerId="LiveId" clId="{A34A3819-81CD-4F29-90FA-9C1B54683B31}" dt="2024-10-02T15:28:12.881" v="761" actId="20577"/>
          <ac:spMkLst>
            <pc:docMk/>
            <pc:sldMk cId="2814394001" sldId="380"/>
            <ac:spMk id="23" creationId="{7D0FD340-6166-D9D3-C528-600E8CCFE3DD}"/>
          </ac:spMkLst>
        </pc:spChg>
        <pc:spChg chg="mod">
          <ac:chgData name="Alex Manders" userId="4fb62ad64a1b3461" providerId="LiveId" clId="{A34A3819-81CD-4F29-90FA-9C1B54683B31}" dt="2024-10-02T15:30:22.657" v="955" actId="20577"/>
          <ac:spMkLst>
            <pc:docMk/>
            <pc:sldMk cId="2814394001" sldId="380"/>
            <ac:spMk id="24" creationId="{E7563EF4-67C3-4CBB-2D86-B76C130D104B}"/>
          </ac:spMkLst>
        </pc:spChg>
        <pc:spChg chg="mod">
          <ac:chgData name="Alex Manders" userId="4fb62ad64a1b3461" providerId="LiveId" clId="{A34A3819-81CD-4F29-90FA-9C1B54683B31}" dt="2024-10-02T15:27:16.132" v="733" actId="1036"/>
          <ac:spMkLst>
            <pc:docMk/>
            <pc:sldMk cId="2814394001" sldId="380"/>
            <ac:spMk id="25" creationId="{9915A700-0932-602E-A2D0-150C4F47A717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6" creationId="{3CCDF462-2668-E581-F423-270B52CE9C15}"/>
          </ac:spMkLst>
        </pc:spChg>
        <pc:spChg chg="mod">
          <ac:chgData name="Alex Manders" userId="4fb62ad64a1b3461" providerId="LiveId" clId="{A34A3819-81CD-4F29-90FA-9C1B54683B31}" dt="2024-10-02T15:28:28.987" v="769" actId="20577"/>
          <ac:spMkLst>
            <pc:docMk/>
            <pc:sldMk cId="2814394001" sldId="380"/>
            <ac:spMk id="27" creationId="{1E01DCF2-AD12-AF13-A6E9-F55B6946CFE3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8" creationId="{07E20A46-62D1-6598-5BDE-FED1E7BDC84B}"/>
          </ac:spMkLst>
        </pc:spChg>
        <pc:spChg chg="mod">
          <ac:chgData name="Alex Manders" userId="4fb62ad64a1b3461" providerId="LiveId" clId="{A34A3819-81CD-4F29-90FA-9C1B54683B31}" dt="2024-10-02T15:28:58.504" v="813" actId="20577"/>
          <ac:spMkLst>
            <pc:docMk/>
            <pc:sldMk cId="2814394001" sldId="380"/>
            <ac:spMk id="29" creationId="{171401AB-BC34-E210-0F19-F8969C119E81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30" creationId="{E8ACFD03-CC33-2F87-9A8F-1328D15C5156}"/>
          </ac:spMkLst>
        </pc:spChg>
        <pc:cxnChg chg="add mod">
          <ac:chgData name="Alex Manders" userId="4fb62ad64a1b3461" providerId="LiveId" clId="{A34A3819-81CD-4F29-90FA-9C1B54683B31}" dt="2024-10-02T15:29:34.294" v="914" actId="1035"/>
          <ac:cxnSpMkLst>
            <pc:docMk/>
            <pc:sldMk cId="2814394001" sldId="380"/>
            <ac:cxnSpMk id="5" creationId="{294D710B-BA0B-2BA7-01EC-63B6238AB7FA}"/>
          </ac:cxnSpMkLst>
        </pc:cxnChg>
        <pc:cxnChg chg="mod">
          <ac:chgData name="Alex Manders" userId="4fb62ad64a1b3461" providerId="LiveId" clId="{A34A3819-81CD-4F29-90FA-9C1B54683B31}" dt="2024-10-02T15:27:06.330" v="717" actId="1035"/>
          <ac:cxnSpMkLst>
            <pc:docMk/>
            <pc:sldMk cId="2814394001" sldId="380"/>
            <ac:cxnSpMk id="16" creationId="{61410484-61C6-16AF-FC62-9D50684BC88D}"/>
          </ac:cxnSpMkLst>
        </pc:cxnChg>
      </pc:sldChg>
      <pc:sldChg chg="del">
        <pc:chgData name="Alex Manders" userId="4fb62ad64a1b3461" providerId="LiveId" clId="{A34A3819-81CD-4F29-90FA-9C1B54683B31}" dt="2024-10-02T15:31:38.471" v="984" actId="47"/>
        <pc:sldMkLst>
          <pc:docMk/>
          <pc:sldMk cId="2233599893" sldId="381"/>
        </pc:sldMkLst>
      </pc:sldChg>
      <pc:sldChg chg="del">
        <pc:chgData name="Alex Manders" userId="4fb62ad64a1b3461" providerId="LiveId" clId="{A34A3819-81CD-4F29-90FA-9C1B54683B31}" dt="2024-10-02T15:31:39.147" v="985" actId="47"/>
        <pc:sldMkLst>
          <pc:docMk/>
          <pc:sldMk cId="1438679532" sldId="382"/>
        </pc:sldMkLst>
      </pc:sldChg>
      <pc:sldChg chg="del">
        <pc:chgData name="Alex Manders" userId="4fb62ad64a1b3461" providerId="LiveId" clId="{A34A3819-81CD-4F29-90FA-9C1B54683B31}" dt="2024-10-02T15:31:39.719" v="986" actId="47"/>
        <pc:sldMkLst>
          <pc:docMk/>
          <pc:sldMk cId="1315868745" sldId="383"/>
        </pc:sldMkLst>
      </pc:sldChg>
      <pc:sldChg chg="del">
        <pc:chgData name="Alex Manders" userId="4fb62ad64a1b3461" providerId="LiveId" clId="{A34A3819-81CD-4F29-90FA-9C1B54683B31}" dt="2024-10-02T15:31:40.576" v="987" actId="47"/>
        <pc:sldMkLst>
          <pc:docMk/>
          <pc:sldMk cId="1783355457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0BF0A9A-1F13-4E0A-A14A-01906B6F12A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0CA080E-4B6E-4C7D-8B09-052A55AC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5E0EE69-E974-BF1B-F724-C9CE8AE1E3B8}"/>
              </a:ext>
            </a:extLst>
          </p:cNvPr>
          <p:cNvGrpSpPr/>
          <p:nvPr userDrawn="1"/>
        </p:nvGrpSpPr>
        <p:grpSpPr>
          <a:xfrm>
            <a:off x="0" y="336"/>
            <a:ext cx="12217201" cy="7060141"/>
            <a:chOff x="0" y="336"/>
            <a:chExt cx="12217201" cy="7060141"/>
          </a:xfrm>
        </p:grpSpPr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B7E55E24-314E-8E97-6B8E-0A553A30DA0A}"/>
                </a:ext>
              </a:extLst>
            </p:cNvPr>
            <p:cNvSpPr/>
            <p:nvPr userDrawn="1"/>
          </p:nvSpPr>
          <p:spPr>
            <a:xfrm>
              <a:off x="0" y="337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78DE0D-E2A1-5D45-AF1F-EFFB1E92A665}"/>
                </a:ext>
              </a:extLst>
            </p:cNvPr>
            <p:cNvSpPr/>
            <p:nvPr userDrawn="1"/>
          </p:nvSpPr>
          <p:spPr>
            <a:xfrm>
              <a:off x="2349372" y="336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C28FBD-343C-CAC9-47EC-DB2BA2CE37CB}"/>
                </a:ext>
              </a:extLst>
            </p:cNvPr>
            <p:cNvSpPr/>
            <p:nvPr userDrawn="1"/>
          </p:nvSpPr>
          <p:spPr>
            <a:xfrm>
              <a:off x="2482174" y="1319183"/>
              <a:ext cx="9735027" cy="5741294"/>
            </a:xfrm>
            <a:custGeom>
              <a:avLst/>
              <a:gdLst>
                <a:gd name="connsiteX0" fmla="*/ 0 w 9735027"/>
                <a:gd name="connsiteY0" fmla="*/ 0 h 5741294"/>
                <a:gd name="connsiteX1" fmla="*/ 9735027 w 9735027"/>
                <a:gd name="connsiteY1" fmla="*/ 0 h 5741294"/>
                <a:gd name="connsiteX2" fmla="*/ 9735027 w 9735027"/>
                <a:gd name="connsiteY2" fmla="*/ 5741294 h 5741294"/>
                <a:gd name="connsiteX3" fmla="*/ 0 w 9735027"/>
                <a:gd name="connsiteY3" fmla="*/ 5741294 h 574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5741294">
                  <a:moveTo>
                    <a:pt x="0" y="0"/>
                  </a:moveTo>
                  <a:lnTo>
                    <a:pt x="9735027" y="0"/>
                  </a:lnTo>
                  <a:lnTo>
                    <a:pt x="9735027" y="5741294"/>
                  </a:lnTo>
                  <a:lnTo>
                    <a:pt x="0" y="5741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Google Shape;48;g2e879b6665f_15_76">
              <a:extLst>
                <a:ext uri="{FF2B5EF4-FFF2-40B4-BE49-F238E27FC236}">
                  <a16:creationId xmlns:a16="http://schemas.microsoft.com/office/drawing/2014/main" id="{0B65EEB3-2638-CC41-9C1B-8B9FEB60CE2B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80C76BD-7711-3F3C-646C-94C250FB7F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4EA61-84DC-051F-27A4-A5AFCF4932BA}"/>
                </a:ext>
              </a:extLst>
            </p:cNvPr>
            <p:cNvSpPr txBox="1"/>
            <p:nvPr userDrawn="1"/>
          </p:nvSpPr>
          <p:spPr>
            <a:xfrm>
              <a:off x="2049226" y="6505937"/>
              <a:ext cx="8093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 Confidential  © 2024 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. All Rights Reserved.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8761EF-8740-43A7-A154-F3E48EDDEDD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20151" y="415601"/>
            <a:ext cx="9036000" cy="152859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7154B-B108-438D-95D4-9CCBA3901D8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20151" y="1950046"/>
            <a:ext cx="9036000" cy="1528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9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6EB70-04BA-A08E-8DB6-C54EF00F69C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E77E6-D4D8-EAE3-B9DC-985F7225A2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7B1B2-DBAA-BFD4-BFFE-26E7BEDB0335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723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F80B6-D39E-646A-9740-1764F3E7FE2F}"/>
              </a:ext>
            </a:extLst>
          </p:cNvPr>
          <p:cNvGrpSpPr/>
          <p:nvPr userDrawn="1"/>
        </p:nvGrpSpPr>
        <p:grpSpPr>
          <a:xfrm>
            <a:off x="-10480" y="-10633"/>
            <a:ext cx="12218400" cy="6869929"/>
            <a:chOff x="4615939" y="-257904"/>
            <a:chExt cx="12218400" cy="68699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5B8750-2BB1-AB7B-58A2-2FF015AC5068}"/>
                </a:ext>
              </a:extLst>
            </p:cNvPr>
            <p:cNvSpPr/>
            <p:nvPr userDrawn="1"/>
          </p:nvSpPr>
          <p:spPr>
            <a:xfrm>
              <a:off x="4615939" y="-257904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E8312593-E0F6-EC30-9EF4-D57E061EE259}"/>
                </a:ext>
              </a:extLst>
            </p:cNvPr>
            <p:cNvSpPr/>
            <p:nvPr userDrawn="1"/>
          </p:nvSpPr>
          <p:spPr>
            <a:xfrm>
              <a:off x="4615939" y="-257904"/>
              <a:ext cx="12217201" cy="6858000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3ECA63-248F-BF5A-0F91-9F427EC2C93A}"/>
                </a:ext>
              </a:extLst>
            </p:cNvPr>
            <p:cNvSpPr/>
            <p:nvPr userDrawn="1"/>
          </p:nvSpPr>
          <p:spPr>
            <a:xfrm>
              <a:off x="4615939" y="-257903"/>
              <a:ext cx="12218400" cy="6869928"/>
            </a:xfrm>
            <a:custGeom>
              <a:avLst/>
              <a:gdLst>
                <a:gd name="connsiteX0" fmla="*/ 0 w 12218400"/>
                <a:gd name="connsiteY0" fmla="*/ 0 h 6896287"/>
                <a:gd name="connsiteX1" fmla="*/ 12218400 w 12218400"/>
                <a:gd name="connsiteY1" fmla="*/ 0 h 6896287"/>
                <a:gd name="connsiteX2" fmla="*/ 12218400 w 12218400"/>
                <a:gd name="connsiteY2" fmla="*/ 6896287 h 6896287"/>
                <a:gd name="connsiteX3" fmla="*/ 0 w 12218400"/>
                <a:gd name="connsiteY3" fmla="*/ 6896287 h 689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8400" h="6896287">
                  <a:moveTo>
                    <a:pt x="0" y="0"/>
                  </a:moveTo>
                  <a:lnTo>
                    <a:pt x="12218400" y="0"/>
                  </a:lnTo>
                  <a:lnTo>
                    <a:pt x="12218400" y="6896287"/>
                  </a:lnTo>
                  <a:lnTo>
                    <a:pt x="0" y="6896287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CA001-B193-472D-73C2-45B9A07A92C9}"/>
                </a:ext>
              </a:extLst>
            </p:cNvPr>
            <p:cNvSpPr/>
            <p:nvPr userDrawn="1"/>
          </p:nvSpPr>
          <p:spPr>
            <a:xfrm>
              <a:off x="4615939" y="-257904"/>
              <a:ext cx="12218400" cy="6857327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7C9ACF6-5477-690A-973D-CDFA3CA46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907" y="1067933"/>
            <a:ext cx="11491131" cy="12239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 marL="274638" indent="0">
              <a:buNone/>
              <a:defRPr/>
            </a:lvl2pPr>
          </a:lstStyle>
          <a:p>
            <a:pPr lvl="0"/>
            <a:r>
              <a:rPr lang="en-US" dirty="0"/>
              <a:t>Thank you or discussion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5191-F3A8-4515-9916-418CDB37AF86}"/>
              </a:ext>
            </a:extLst>
          </p:cNvPr>
          <p:cNvSpPr txBox="1"/>
          <p:nvPr userDrawn="1"/>
        </p:nvSpPr>
        <p:spPr>
          <a:xfrm>
            <a:off x="365907" y="5246561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dirty="0">
                <a:latin typeface="+mn-lt"/>
              </a:rPr>
              <a:t>https://nuclearn.ai/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9092F-3565-044F-EF3C-2DA2F7DC7774}"/>
              </a:ext>
            </a:extLst>
          </p:cNvPr>
          <p:cNvSpPr txBox="1"/>
          <p:nvPr userDrawn="1"/>
        </p:nvSpPr>
        <p:spPr>
          <a:xfrm>
            <a:off x="365907" y="5643325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i="0" u="none" strike="noStrike" dirty="0">
                <a:effectLst/>
                <a:latin typeface="+mn-lt"/>
              </a:rPr>
              <a:t>contact@nuclearn.ai</a:t>
            </a:r>
            <a:endParaRPr lang="en-US" sz="2000" b="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A81798-14C5-7E0D-1713-FC86499024EA}"/>
              </a:ext>
            </a:extLst>
          </p:cNvPr>
          <p:cNvGrpSpPr/>
          <p:nvPr userDrawn="1"/>
        </p:nvGrpSpPr>
        <p:grpSpPr>
          <a:xfrm>
            <a:off x="0" y="2707298"/>
            <a:ext cx="2520000" cy="2520000"/>
            <a:chOff x="0" y="2707298"/>
            <a:chExt cx="2520000" cy="2520000"/>
          </a:xfrm>
        </p:grpSpPr>
        <p:sp>
          <p:nvSpPr>
            <p:cNvPr id="19" name="Google Shape;48;g2e879b6665f_15_76">
              <a:extLst>
                <a:ext uri="{FF2B5EF4-FFF2-40B4-BE49-F238E27FC236}">
                  <a16:creationId xmlns:a16="http://schemas.microsoft.com/office/drawing/2014/main" id="{1134B672-D072-4533-8238-B3D7E6C1124B}"/>
                </a:ext>
              </a:extLst>
            </p:cNvPr>
            <p:cNvSpPr/>
            <p:nvPr userDrawn="1"/>
          </p:nvSpPr>
          <p:spPr>
            <a:xfrm>
              <a:off x="0" y="2707298"/>
              <a:ext cx="2520000" cy="252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/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C754E06-0F06-25DA-90DF-9A606DE5FE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90" y="3122048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85A143-D3F1-6374-E1AB-4285941B66EA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714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4A986-6FD7-16D6-3190-F1D8887D541B}"/>
              </a:ext>
            </a:extLst>
          </p:cNvPr>
          <p:cNvGrpSpPr/>
          <p:nvPr userDrawn="1"/>
        </p:nvGrpSpPr>
        <p:grpSpPr>
          <a:xfrm>
            <a:off x="0" y="336"/>
            <a:ext cx="12217201" cy="6872178"/>
            <a:chOff x="0" y="336"/>
            <a:chExt cx="12217201" cy="6872178"/>
          </a:xfrm>
        </p:grpSpPr>
        <p:sp>
          <p:nvSpPr>
            <p:cNvPr id="9" name="Google Shape;46;g2e879b6665f_15_76">
              <a:extLst>
                <a:ext uri="{FF2B5EF4-FFF2-40B4-BE49-F238E27FC236}">
                  <a16:creationId xmlns:a16="http://schemas.microsoft.com/office/drawing/2014/main" id="{8DC3493D-8224-6A7D-889C-47BAA589797D}"/>
                </a:ext>
              </a:extLst>
            </p:cNvPr>
            <p:cNvSpPr/>
            <p:nvPr userDrawn="1"/>
          </p:nvSpPr>
          <p:spPr>
            <a:xfrm>
              <a:off x="0" y="336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2CA51D-19A3-8C8B-3182-85FB6985D4AB}"/>
                </a:ext>
              </a:extLst>
            </p:cNvPr>
            <p:cNvSpPr/>
            <p:nvPr userDrawn="1"/>
          </p:nvSpPr>
          <p:spPr>
            <a:xfrm flipV="1">
              <a:off x="2349372" y="2828052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B4BD96-CBAE-F94A-AC67-2AEC9CDE47B8}"/>
                </a:ext>
              </a:extLst>
            </p:cNvPr>
            <p:cNvSpPr/>
            <p:nvPr userDrawn="1"/>
          </p:nvSpPr>
          <p:spPr>
            <a:xfrm>
              <a:off x="2482174" y="7821"/>
              <a:ext cx="9735027" cy="4628718"/>
            </a:xfrm>
            <a:custGeom>
              <a:avLst/>
              <a:gdLst>
                <a:gd name="connsiteX0" fmla="*/ 0 w 9735027"/>
                <a:gd name="connsiteY0" fmla="*/ 0 h 4628718"/>
                <a:gd name="connsiteX1" fmla="*/ 9735027 w 9735027"/>
                <a:gd name="connsiteY1" fmla="*/ 0 h 4628718"/>
                <a:gd name="connsiteX2" fmla="*/ 9735027 w 9735027"/>
                <a:gd name="connsiteY2" fmla="*/ 4628718 h 4628718"/>
                <a:gd name="connsiteX3" fmla="*/ 0 w 9735027"/>
                <a:gd name="connsiteY3" fmla="*/ 4628718 h 46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4628718">
                  <a:moveTo>
                    <a:pt x="0" y="0"/>
                  </a:moveTo>
                  <a:lnTo>
                    <a:pt x="9735027" y="0"/>
                  </a:lnTo>
                  <a:lnTo>
                    <a:pt x="9735027" y="4628718"/>
                  </a:lnTo>
                  <a:lnTo>
                    <a:pt x="0" y="462871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" name="Google Shape;48;g2e879b6665f_15_76">
              <a:extLst>
                <a:ext uri="{FF2B5EF4-FFF2-40B4-BE49-F238E27FC236}">
                  <a16:creationId xmlns:a16="http://schemas.microsoft.com/office/drawing/2014/main" id="{43573317-9E77-A989-ACF2-BCDA233083FF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DDE014A-808F-3E79-5866-478D729C2C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E20949-7776-46F5-B4CD-B28A9E4EF6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12852" y="3242551"/>
            <a:ext cx="9036000" cy="178148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FD04-177A-45BE-A85D-CA65F45EC44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12852" y="5204798"/>
            <a:ext cx="9036000" cy="5292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411BA-9A62-C94E-BD22-73BCD09F9E87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1DF69-E304-C1FD-85DE-4E5B42706509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306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buSzPct val="100000"/>
              <a:buFont typeface="+mj-lt"/>
              <a:buAutoNum type="arabicPeriod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C2B64-3AB0-E467-0B20-F335A654A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005" y="924828"/>
            <a:ext cx="11503025" cy="461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48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FA0-D510-4A36-B4CB-8E775264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596C-EEA7-456E-8D59-F33B151AE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70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50AA7-7AAE-45D3-9019-5226FF2EA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6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3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E4C0-D78B-4A85-A373-1D12EC37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4870"/>
            <a:ext cx="1101725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43C52-B596-4004-A874-737215770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27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81466-7274-46E8-A430-9D82D5F3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527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FD002-FAD2-42C2-92A7-28D96333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578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0ED19-917E-4A87-8F3C-78A910BEA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6578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31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9606"/>
            <a:ext cx="11017249" cy="468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3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un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7130B5-93F2-6DAF-1D3A-D5EEFA3FF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473"/>
          <a:stretch>
            <a:fillRect/>
          </a:stretch>
        </p:blipFill>
        <p:spPr>
          <a:xfrm>
            <a:off x="8672888" y="269215"/>
            <a:ext cx="3519112" cy="579170"/>
          </a:xfrm>
          <a:custGeom>
            <a:avLst/>
            <a:gdLst>
              <a:gd name="connsiteX0" fmla="*/ 0 w 3519112"/>
              <a:gd name="connsiteY0" fmla="*/ 0 h 579170"/>
              <a:gd name="connsiteX1" fmla="*/ 3519112 w 3519112"/>
              <a:gd name="connsiteY1" fmla="*/ 0 h 579170"/>
              <a:gd name="connsiteX2" fmla="*/ 3519112 w 3519112"/>
              <a:gd name="connsiteY2" fmla="*/ 579170 h 579170"/>
              <a:gd name="connsiteX3" fmla="*/ 0 w 3519112"/>
              <a:gd name="connsiteY3" fmla="*/ 579170 h 57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112" h="579170">
                <a:moveTo>
                  <a:pt x="0" y="0"/>
                </a:moveTo>
                <a:lnTo>
                  <a:pt x="3519112" y="0"/>
                </a:lnTo>
                <a:lnTo>
                  <a:pt x="3519112" y="579170"/>
                </a:lnTo>
                <a:lnTo>
                  <a:pt x="0" y="5791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4868"/>
            <a:ext cx="7807823" cy="468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D20BC-9EF4-4078-9203-AA68586F1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5339" y="333375"/>
            <a:ext cx="2931699" cy="4508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</p:spTree>
    <p:extLst>
      <p:ext uri="{BB962C8B-B14F-4D97-AF65-F5344CB8AC3E}">
        <p14:creationId xmlns:p14="http://schemas.microsoft.com/office/powerpoint/2010/main" val="122659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;p13" title="swoop.png">
            <a:extLst>
              <a:ext uri="{FF2B5EF4-FFF2-40B4-BE49-F238E27FC236}">
                <a16:creationId xmlns:a16="http://schemas.microsoft.com/office/drawing/2014/main" id="{077CF84B-B424-5451-94AC-4B072D75AE89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0" y="5140632"/>
            <a:ext cx="12192000" cy="17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62527-5A2F-4E00-AD91-D88C5BB7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7848"/>
            <a:ext cx="11017411" cy="46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DB08-B692-463A-B572-30200D20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70" y="1592262"/>
            <a:ext cx="11502329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7823B-9DA3-F3DA-088B-5713D2028F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2F777-1725-A132-B285-2F4CE2FC6AFD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  <p:pic>
        <p:nvPicPr>
          <p:cNvPr id="7" name="Google Shape;33;p13" title="Nuclearn Full Logo- White.png">
            <a:extLst>
              <a:ext uri="{FF2B5EF4-FFF2-40B4-BE49-F238E27FC236}">
                <a16:creationId xmlns:a16="http://schemas.microsoft.com/office/drawing/2014/main" id="{8A272BB2-1BEE-88CC-BBBD-B3E38C073038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9772065" y="6215647"/>
            <a:ext cx="1213798" cy="17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of a factory&#10;&#10;Description automatically generated">
            <a:extLst>
              <a:ext uri="{FF2B5EF4-FFF2-40B4-BE49-F238E27FC236}">
                <a16:creationId xmlns:a16="http://schemas.microsoft.com/office/drawing/2014/main" id="{3A06764E-3D1B-7DA2-7FA9-65EF8DBB66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432000" cy="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4" r:id="rId4"/>
    <p:sldLayoutId id="2147483664" r:id="rId5"/>
    <p:sldLayoutId id="2147483652" r:id="rId6"/>
    <p:sldLayoutId id="2147483653" r:id="rId7"/>
    <p:sldLayoutId id="2147483654" r:id="rId8"/>
    <p:sldLayoutId id="2147483675" r:id="rId9"/>
    <p:sldLayoutId id="2147483655" r:id="rId10"/>
    <p:sldLayoutId id="2147483666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488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366713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625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981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orient="horz" pos="572" userDrawn="1">
          <p15:clr>
            <a:srgbClr val="F26B43"/>
          </p15:clr>
        </p15:guide>
        <p15:guide id="10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63A36-9F70-F280-BC76-CDED9A83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51" y="415601"/>
            <a:ext cx="9036000" cy="1528595"/>
          </a:xfrm>
        </p:spPr>
        <p:txBody>
          <a:bodyPr/>
          <a:lstStyle/>
          <a:p>
            <a:r>
              <a:rPr lang="en-US" dirty="0"/>
              <a:t>Change Management Overview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43E0450-D269-0159-CB89-3A518F4E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Montserrat" pitchFamily="2" charset="77"/>
            </a:endParaRPr>
          </a:p>
          <a:p>
            <a:r>
              <a:rPr lang="en-US" dirty="0">
                <a:latin typeface="Montserrat" pitchFamily="2" charset="77"/>
              </a:rPr>
              <a:t>October, 2024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3A6F792-68A5-C6E8-03EA-2AF222588D38}"/>
              </a:ext>
            </a:extLst>
          </p:cNvPr>
          <p:cNvSpPr txBox="1">
            <a:spLocks/>
          </p:cNvSpPr>
          <p:nvPr/>
        </p:nvSpPr>
        <p:spPr>
          <a:xfrm>
            <a:off x="28136" y="3008721"/>
            <a:ext cx="2489981" cy="8405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7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</a:rPr>
              <a:t>INTERNAL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</a:rPr>
              <a:t>Customer Success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582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Change Management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509170" y="1718943"/>
            <a:ext cx="157561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Stakeholder 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105666" y="2662614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Expect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587986" y="1068579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Change Management Considerations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7CF0D-CE26-3B9B-6435-A05D0373881C}"/>
              </a:ext>
            </a:extLst>
          </p:cNvPr>
          <p:cNvSpPr txBox="1"/>
          <p:nvPr/>
        </p:nvSpPr>
        <p:spPr>
          <a:xfrm>
            <a:off x="3205300" y="1729034"/>
            <a:ext cx="14823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&amp; User Adoption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49EA7-9A5C-B4C8-76AC-9B1AE4785BBD}"/>
              </a:ext>
            </a:extLst>
          </p:cNvPr>
          <p:cNvSpPr txBox="1"/>
          <p:nvPr/>
        </p:nvSpPr>
        <p:spPr>
          <a:xfrm>
            <a:off x="4829154" y="1718942"/>
            <a:ext cx="14823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Process Changes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67BD5-DE79-027B-0C64-20E0E8AA9830}"/>
              </a:ext>
            </a:extLst>
          </p:cNvPr>
          <p:cNvSpPr txBox="1"/>
          <p:nvPr/>
        </p:nvSpPr>
        <p:spPr>
          <a:xfrm>
            <a:off x="6463515" y="1710196"/>
            <a:ext cx="14823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 During Transition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FEFF2-53FB-5BE9-A77D-8D9B5077B0B7}"/>
              </a:ext>
            </a:extLst>
          </p:cNvPr>
          <p:cNvSpPr txBox="1"/>
          <p:nvPr/>
        </p:nvSpPr>
        <p:spPr>
          <a:xfrm>
            <a:off x="8097857" y="1725965"/>
            <a:ext cx="21076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Feedback Loop, Continuous Improvement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FFE9F-9318-F0B1-0333-A0E84CD6D379}"/>
              </a:ext>
            </a:extLst>
          </p:cNvPr>
          <p:cNvSpPr txBox="1"/>
          <p:nvPr/>
        </p:nvSpPr>
        <p:spPr>
          <a:xfrm>
            <a:off x="10357572" y="1725965"/>
            <a:ext cx="148232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Minimal Disruption to Operations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410484-61C6-16AF-FC62-9D50684BC88D}"/>
              </a:ext>
            </a:extLst>
          </p:cNvPr>
          <p:cNvCxnSpPr>
            <a:cxnSpLocks/>
          </p:cNvCxnSpPr>
          <p:nvPr/>
        </p:nvCxnSpPr>
        <p:spPr>
          <a:xfrm>
            <a:off x="1587986" y="2501472"/>
            <a:ext cx="10173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C50D47-D393-52F4-34E1-00A4A0DBDC75}"/>
              </a:ext>
            </a:extLst>
          </p:cNvPr>
          <p:cNvSpPr txBox="1"/>
          <p:nvPr/>
        </p:nvSpPr>
        <p:spPr>
          <a:xfrm>
            <a:off x="91183" y="4503964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Impact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8609E-2D41-F72E-EE90-1D6D0E50E175}"/>
              </a:ext>
            </a:extLst>
          </p:cNvPr>
          <p:cNvSpPr txBox="1"/>
          <p:nvPr/>
        </p:nvSpPr>
        <p:spPr>
          <a:xfrm>
            <a:off x="1602469" y="2623233"/>
            <a:ext cx="1496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/>
              <a:t>Clear communication channels will be set up to inform key stakeholders of changes, including what the </a:t>
            </a:r>
            <a:r>
              <a:rPr lang="en-US" sz="1200" dirty="0" err="1"/>
              <a:t>Nuclearn</a:t>
            </a:r>
            <a:r>
              <a:rPr lang="en-US" sz="1200" dirty="0"/>
              <a:t> software does, and its benefits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1C774-B0D8-3077-39E7-09D0080E066E}"/>
              </a:ext>
            </a:extLst>
          </p:cNvPr>
          <p:cNvSpPr txBox="1"/>
          <p:nvPr/>
        </p:nvSpPr>
        <p:spPr>
          <a:xfrm>
            <a:off x="1587986" y="4538946"/>
            <a:ext cx="151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updates and a clear point of contact for questions and concerns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86BC0D-D5ED-4FAB-FB85-C5C800217717}"/>
              </a:ext>
            </a:extLst>
          </p:cNvPr>
          <p:cNvSpPr txBox="1"/>
          <p:nvPr/>
        </p:nvSpPr>
        <p:spPr>
          <a:xfrm>
            <a:off x="3099272" y="2603999"/>
            <a:ext cx="149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End-user and administrator training on the new </a:t>
            </a:r>
            <a:r>
              <a:rPr lang="en-US" sz="1200" dirty="0" err="1"/>
              <a:t>Nuclearn</a:t>
            </a:r>
            <a:r>
              <a:rPr lang="en-US" sz="1200" dirty="0"/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functionalities and features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6DD94-2059-CA25-B817-CB0D34AB0282}"/>
              </a:ext>
            </a:extLst>
          </p:cNvPr>
          <p:cNvSpPr txBox="1"/>
          <p:nvPr/>
        </p:nvSpPr>
        <p:spPr>
          <a:xfrm>
            <a:off x="3084789" y="4481303"/>
            <a:ext cx="15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sessions tailored to ensure users are comfortable and efficient with the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product, increasing user adoption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FD340-6166-D9D3-C528-600E8CCFE3DD}"/>
              </a:ext>
            </a:extLst>
          </p:cNvPr>
          <p:cNvSpPr txBox="1"/>
          <p:nvPr/>
        </p:nvSpPr>
        <p:spPr>
          <a:xfrm>
            <a:off x="4838736" y="2609256"/>
            <a:ext cx="1496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 modifications to existing workflows to integrate the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application (e.g., incorporating insights into decision-making processes)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63EF4-67C3-4CBB-2D86-B76C130D104B}"/>
              </a:ext>
            </a:extLst>
          </p:cNvPr>
          <p:cNvSpPr txBox="1"/>
          <p:nvPr/>
        </p:nvSpPr>
        <p:spPr>
          <a:xfrm>
            <a:off x="4803222" y="4539111"/>
            <a:ext cx="1511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and adjustment of specific processes to accommodate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capabilities without major disruption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15A700-0932-602E-A2D0-150C4F47A717}"/>
              </a:ext>
            </a:extLst>
          </p:cNvPr>
          <p:cNvSpPr txBox="1"/>
          <p:nvPr/>
        </p:nvSpPr>
        <p:spPr>
          <a:xfrm>
            <a:off x="6463515" y="2603999"/>
            <a:ext cx="149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support team will be available during the transition period to handle technical issues and answer questions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CDF462-2668-E581-F423-270B52CE9C15}"/>
              </a:ext>
            </a:extLst>
          </p:cNvPr>
          <p:cNvSpPr txBox="1"/>
          <p:nvPr/>
        </p:nvSpPr>
        <p:spPr>
          <a:xfrm>
            <a:off x="6479613" y="4544370"/>
            <a:ext cx="1511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Helpdesk support, troubleshooting, and guidance as users adjust to the new software.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01DCF2-AD12-AF13-A6E9-F55B6946CFE3}"/>
              </a:ext>
            </a:extLst>
          </p:cNvPr>
          <p:cNvSpPr txBox="1"/>
          <p:nvPr/>
        </p:nvSpPr>
        <p:spPr>
          <a:xfrm>
            <a:off x="8181953" y="2598742"/>
            <a:ext cx="202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client will be encouraged to provide feedback on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Nucelarn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solution’s performance and user experience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20A46-62D1-6598-5BDE-FED1E7BDC84B}"/>
              </a:ext>
            </a:extLst>
          </p:cNvPr>
          <p:cNvSpPr txBox="1"/>
          <p:nvPr/>
        </p:nvSpPr>
        <p:spPr>
          <a:xfrm>
            <a:off x="8181953" y="4530162"/>
            <a:ext cx="1511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Iterative improvements based on feedback, ensuring the software continues to meet business needs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1401AB-BC34-E210-0F19-F8969C119E81}"/>
              </a:ext>
            </a:extLst>
          </p:cNvPr>
          <p:cNvSpPr txBox="1"/>
          <p:nvPr/>
        </p:nvSpPr>
        <p:spPr>
          <a:xfrm>
            <a:off x="10320796" y="2614509"/>
            <a:ext cx="149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/>
              <a:t>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nstallation and integration process will be smooth with minimal disruption to current operations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CFD03-CC33-2F87-9A8F-1328D15C5156}"/>
              </a:ext>
            </a:extLst>
          </p:cNvPr>
          <p:cNvSpPr txBox="1"/>
          <p:nvPr/>
        </p:nvSpPr>
        <p:spPr>
          <a:xfrm>
            <a:off x="10348453" y="4503964"/>
            <a:ext cx="1511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a seamless transition with little downtime or operational interference</a:t>
            </a:r>
            <a:endParaRPr lang="en-US" sz="1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4D710B-BA0B-2BA7-01EC-63B6238AB7FA}"/>
              </a:ext>
            </a:extLst>
          </p:cNvPr>
          <p:cNvCxnSpPr>
            <a:cxnSpLocks/>
          </p:cNvCxnSpPr>
          <p:nvPr/>
        </p:nvCxnSpPr>
        <p:spPr>
          <a:xfrm>
            <a:off x="1603753" y="4440635"/>
            <a:ext cx="10173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9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9DB37A-2D64-4D82-0090-1A85F4E06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or discussion</a:t>
            </a:r>
          </a:p>
        </p:txBody>
      </p:sp>
    </p:spTree>
    <p:extLst>
      <p:ext uri="{BB962C8B-B14F-4D97-AF65-F5344CB8AC3E}">
        <p14:creationId xmlns:p14="http://schemas.microsoft.com/office/powerpoint/2010/main" val="1834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clearN Color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BID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unt Plan Template 2024.09.26 v1 CB.pptx" id="{1DC4752D-8248-4DEA-9B4B-3CD7C3EEB295}" vid="{93B509D7-904E-421A-B324-6F098EB398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NuclearN Template 2024-09-26</Template>
  <TotalTime>3607</TotalTime>
  <Words>234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Narrow</vt:lpstr>
      <vt:lpstr>Arial</vt:lpstr>
      <vt:lpstr>Calibri</vt:lpstr>
      <vt:lpstr>Montserrat</vt:lpstr>
      <vt:lpstr>Wingdings</vt:lpstr>
      <vt:lpstr>Office Theme</vt:lpstr>
      <vt:lpstr>Change Management Overview</vt:lpstr>
      <vt:lpstr>Change Management – Customer Success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Batty</dc:creator>
  <cp:lastModifiedBy>Alex Manders</cp:lastModifiedBy>
  <cp:revision>7</cp:revision>
  <dcterms:created xsi:type="dcterms:W3CDTF">2024-09-26T18:51:16Z</dcterms:created>
  <dcterms:modified xsi:type="dcterms:W3CDTF">2024-10-02T15:32:18Z</dcterms:modified>
</cp:coreProperties>
</file>